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42" r:id="rId2"/>
    <p:sldId id="343" r:id="rId3"/>
    <p:sldId id="339" r:id="rId4"/>
    <p:sldId id="379" r:id="rId5"/>
    <p:sldId id="361" r:id="rId6"/>
    <p:sldId id="378" r:id="rId7"/>
    <p:sldId id="358" r:id="rId8"/>
    <p:sldId id="380" r:id="rId9"/>
    <p:sldId id="340" r:id="rId10"/>
    <p:sldId id="360" r:id="rId11"/>
    <p:sldId id="384" r:id="rId12"/>
    <p:sldId id="362" r:id="rId13"/>
    <p:sldId id="383" r:id="rId14"/>
    <p:sldId id="372" r:id="rId15"/>
    <p:sldId id="356" r:id="rId16"/>
    <p:sldId id="370" r:id="rId17"/>
    <p:sldId id="363" r:id="rId18"/>
    <p:sldId id="381" r:id="rId19"/>
    <p:sldId id="364" r:id="rId20"/>
    <p:sldId id="374" r:id="rId21"/>
    <p:sldId id="376" r:id="rId22"/>
    <p:sldId id="382" r:id="rId23"/>
    <p:sldId id="375" r:id="rId24"/>
    <p:sldId id="355" r:id="rId25"/>
    <p:sldId id="377" r:id="rId26"/>
    <p:sldId id="369" r:id="rId27"/>
    <p:sldId id="373" r:id="rId28"/>
    <p:sldId id="357" r:id="rId29"/>
    <p:sldId id="366" r:id="rId30"/>
    <p:sldId id="367" r:id="rId31"/>
    <p:sldId id="368" r:id="rId32"/>
    <p:sldId id="371" r:id="rId3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0000"/>
    <a:srgbClr val="FF9966"/>
    <a:srgbClr val="FF0066"/>
    <a:srgbClr val="EDEDED"/>
    <a:srgbClr val="0000FF"/>
    <a:srgbClr val="F80308"/>
    <a:srgbClr val="144AE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9" autoAdjust="0"/>
    <p:restoredTop sz="94635"/>
  </p:normalViewPr>
  <p:slideViewPr>
    <p:cSldViewPr snapToGrid="0">
      <p:cViewPr varScale="1">
        <p:scale>
          <a:sx n="106" d="100"/>
          <a:sy n="106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2019. 4. 13.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5309" y="1853248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9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6817" y="625526"/>
            <a:ext cx="8061045" cy="6155531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C 262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도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D 294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E 330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미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F 349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파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G 392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솔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A 440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라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B 494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시 </a:t>
            </a:r>
          </a:p>
          <a:p>
            <a:endParaRPr lang="ko-KR" alt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8; // </a:t>
            </a:r>
            <a:r>
              <a:rPr lang="ko-KR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부저의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극을 보드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번에 연결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tempo = 200; // duration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옵션 값 설정 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notes[25] = { G, G, A, A, G, G, E, G, G, E, E, D,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G, G, A, A, G, G, E, G, E, D, E, C }; </a:t>
            </a:r>
          </a:p>
          <a:p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 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delay(100); //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멜로디 중간에 짧게 멈추는 용도 </a:t>
            </a:r>
          </a:p>
          <a:p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12;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25;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tone (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tempo);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delay(300);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ko-KR" altLang="en-US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DDBA-DA58-E54E-B190-1A450BC16CA3}"/>
              </a:ext>
            </a:extLst>
          </p:cNvPr>
          <p:cNvSpPr txBox="1"/>
          <p:nvPr/>
        </p:nvSpPr>
        <p:spPr>
          <a:xfrm>
            <a:off x="596817" y="1638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01-1</a:t>
            </a:r>
          </a:p>
        </p:txBody>
      </p:sp>
    </p:spTree>
    <p:extLst>
      <p:ext uri="{BB962C8B-B14F-4D97-AF65-F5344CB8AC3E}">
        <p14:creationId xmlns:p14="http://schemas.microsoft.com/office/powerpoint/2010/main" val="279428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3A33E2-D227-394A-A72D-B2216EF3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875464" y="68262"/>
            <a:ext cx="7393072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610136"/>
            <a:ext cx="7994355" cy="62478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학교종이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땡땡땡의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음을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 NOTE_E4, NOTE_D4,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NOTE_A5, NOTE_A5,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NOTE_G4, NOTE_E4,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NOTE_G4, NOTE_E4, NOTE_D4, NOTE_E4, NOTE_C4,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음 길이를 나타내는 배열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1,1,2,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1,1,1,1,3,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C0F34-08FD-0C40-90FC-B46B0907666E}"/>
              </a:ext>
            </a:extLst>
          </p:cNvPr>
          <p:cNvSpPr txBox="1"/>
          <p:nvPr/>
        </p:nvSpPr>
        <p:spPr>
          <a:xfrm>
            <a:off x="596816" y="123111"/>
            <a:ext cx="586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01-2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음길이</a:t>
            </a:r>
            <a:r>
              <a:rPr lang="en-US" altLang="ko-KR" sz="2400" dirty="0"/>
              <a:t>(</a:t>
            </a:r>
            <a:r>
              <a:rPr lang="ko-KR" altLang="en-US" sz="2400" dirty="0"/>
              <a:t>박자</a:t>
            </a:r>
            <a:r>
              <a:rPr lang="en-US" altLang="ko-KR" sz="2400" dirty="0"/>
              <a:t>)</a:t>
            </a:r>
            <a:r>
              <a:rPr lang="ko-KR" altLang="en-US" sz="2400" dirty="0"/>
              <a:t> 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885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9060-EB1E-1A41-A021-78C0A5B30006}"/>
              </a:ext>
            </a:extLst>
          </p:cNvPr>
          <p:cNvSpPr txBox="1"/>
          <p:nvPr/>
        </p:nvSpPr>
        <p:spPr>
          <a:xfrm>
            <a:off x="697209" y="593902"/>
            <a:ext cx="7818141" cy="544764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setup()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함수에서 실행되므로 한번만 실행이 됨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26;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박자 계산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(4/1, 4/2, 4/3)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250 *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tone(8, melody[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스피커에서 소리가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나는 것을 유지하기 위해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delay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시간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1.30;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delay(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스피커의 소리를 끈다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(8);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4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>
                <a:latin typeface="+mj-ea"/>
              </a:rPr>
              <a:t>가변 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     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</a:t>
            </a:r>
            <a:r>
              <a:rPr lang="ko-KR" altLang="en-US" sz="3500" b="1" dirty="0">
                <a:latin typeface="+mj-ea"/>
              </a:rPr>
              <a:t> 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430029" y="1454271"/>
            <a:ext cx="8598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가변 저항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map() </a:t>
            </a:r>
            <a:r>
              <a:rPr lang="ko-KR" altLang="en-US" sz="2000" dirty="0"/>
              <a:t>함수를 사용하여 가변 저항의 값을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주파수로 변환한다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가변 저항의 값이 변화 됨에 따라 </a:t>
            </a:r>
            <a:r>
              <a:rPr lang="ko-KR" altLang="en-US" dirty="0" err="1"/>
              <a:t>피에조</a:t>
            </a:r>
            <a:r>
              <a:rPr lang="ko-KR" altLang="en-US" dirty="0"/>
              <a:t>  주파수를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56" y="3611562"/>
            <a:ext cx="5540194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" b="854"/>
          <a:stretch/>
        </p:blipFill>
        <p:spPr>
          <a:xfrm>
            <a:off x="2111969" y="472440"/>
            <a:ext cx="4754880" cy="6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151" y="1166842"/>
            <a:ext cx="8075697" cy="4870564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가변저항으로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조절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(A0));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(0~1023)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을 음정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(0~3000)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34151" y="589761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7214" y="68278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778115" y="37920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7873213" cy="10793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1742022" y="3314915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673293" y="1436731"/>
            <a:ext cx="8081058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조도센서</a:t>
            </a:r>
            <a:r>
              <a:rPr lang="en-US" altLang="ko-KR" dirty="0"/>
              <a:t>,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(10K), 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map() </a:t>
            </a:r>
            <a:r>
              <a:rPr lang="ko-KR" altLang="en-US" dirty="0"/>
              <a:t>함수를 사용하여 조도 센서의 값을 </a:t>
            </a:r>
            <a:r>
              <a:rPr lang="ko-KR" altLang="en-US" dirty="0" err="1"/>
              <a:t>피에조</a:t>
            </a:r>
            <a:r>
              <a:rPr lang="ko-KR" altLang="en-US" dirty="0"/>
              <a:t> 스피커 주파수로 변환한다</a:t>
            </a:r>
            <a:r>
              <a:rPr lang="en-US" altLang="ko-KR" dirty="0"/>
              <a:t>. </a:t>
            </a:r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조도 센서의 값과 </a:t>
            </a:r>
            <a:r>
              <a:rPr lang="ko-KR" altLang="en-US" dirty="0" err="1"/>
              <a:t>피에조</a:t>
            </a:r>
            <a:r>
              <a:rPr lang="ko-KR" altLang="en-US" dirty="0"/>
              <a:t> 스피커의 값</a:t>
            </a:r>
            <a:r>
              <a:rPr lang="en-US" altLang="ko-KR" dirty="0"/>
              <a:t>(pitch)</a:t>
            </a:r>
            <a:r>
              <a:rPr lang="ko-KR" altLang="en-US" dirty="0"/>
              <a:t>을 확인해 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285595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음악 연주 하기</a:t>
            </a:r>
            <a:r>
              <a:rPr lang="en-US" altLang="ko-KR" dirty="0"/>
              <a:t>(01-1,</a:t>
            </a:r>
            <a:r>
              <a:rPr lang="ko-KR" altLang="en-US" dirty="0"/>
              <a:t> </a:t>
            </a:r>
            <a:r>
              <a:rPr lang="en-US" altLang="ko-KR" dirty="0"/>
              <a:t>01-2)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조도센서로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4:</a:t>
            </a:r>
            <a:r>
              <a:rPr lang="ko-KR" altLang="en-US" dirty="0"/>
              <a:t> 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25707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EF510A-D58C-9A41-A423-917C1368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b="871"/>
          <a:stretch/>
        </p:blipFill>
        <p:spPr>
          <a:xfrm>
            <a:off x="2319770" y="760826"/>
            <a:ext cx="4504460" cy="60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6384" y="469601"/>
            <a:ext cx="8303484" cy="644791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조도센서의 값을 읽어서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으로 출력하기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솔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melody[] = {262, 294, 330, 349, 392, 440, 494, 523};</a:t>
            </a:r>
          </a:p>
          <a:p>
            <a:endParaRPr lang="en-US" altLang="ko-K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light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("light: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(light);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아날로그 출력을 음정으로 변환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pitch = map(light, 0, 1023, 0, 3000);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("pitch: ");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(pitch);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pitch, 50); // 50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DE1F-1B4A-8544-A108-839A00E3F6FF}"/>
              </a:ext>
            </a:extLst>
          </p:cNvPr>
          <p:cNvSpPr txBox="1"/>
          <p:nvPr/>
        </p:nvSpPr>
        <p:spPr>
          <a:xfrm>
            <a:off x="384132" y="7936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6385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4E607F-7811-994D-8ABB-F0332D758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1543"/>
          <a:stretch/>
        </p:blipFill>
        <p:spPr>
          <a:xfrm>
            <a:off x="1476323" y="714375"/>
            <a:ext cx="6191353" cy="582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767433" y="992752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6"/>
            <a:ext cx="8141734" cy="9457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4: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endParaRPr lang="en-US" altLang="ko-KR" sz="3500" b="1" dirty="0">
              <a:latin typeface="+mj-ea"/>
            </a:endParaRPr>
          </a:p>
          <a:p>
            <a:r>
              <a:rPr lang="en-US" altLang="ko-KR" sz="3500" b="1" dirty="0">
                <a:latin typeface="+mj-ea"/>
              </a:rPr>
              <a:t>          </a:t>
            </a:r>
            <a:r>
              <a:rPr lang="ko-KR" altLang="en-US" sz="3500" b="1" dirty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1730224"/>
            <a:ext cx="8030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푸시</a:t>
            </a:r>
            <a:r>
              <a:rPr lang="ko-KR" altLang="en-US" sz="2000" dirty="0"/>
              <a:t> 버튼 </a:t>
            </a:r>
            <a:r>
              <a:rPr lang="en-US" altLang="ko-KR" sz="2000" dirty="0"/>
              <a:t>: PULL DOWN </a:t>
            </a:r>
            <a:r>
              <a:rPr lang="ko-KR" altLang="en-US" sz="2000" dirty="0"/>
              <a:t>회로 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pitches.h</a:t>
            </a:r>
            <a:r>
              <a:rPr lang="en-US" altLang="ko-KR" sz="2000" dirty="0"/>
              <a:t> </a:t>
            </a:r>
            <a:r>
              <a:rPr lang="ko-KR" altLang="en-US" sz="2000" dirty="0"/>
              <a:t>파일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(10K),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시리얼</a:t>
            </a:r>
            <a:r>
              <a:rPr lang="en-US" altLang="ko-KR" sz="2000" dirty="0"/>
              <a:t> </a:t>
            </a:r>
            <a:r>
              <a:rPr lang="ko-KR" altLang="en-US" sz="2000" dirty="0"/>
              <a:t>모니터로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버튼을 </a:t>
            </a:r>
            <a:r>
              <a:rPr lang="en-US" altLang="ko-KR" sz="2000" dirty="0"/>
              <a:t>ON/OFF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출력 값을 확인 해보자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48630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73" y="617256"/>
            <a:ext cx="4553653" cy="62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682372" y="37354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1092" y="433164"/>
            <a:ext cx="8261433" cy="6424836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notes = NOTE_C5; // DO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8;</a:t>
            </a:r>
          </a:p>
          <a:p>
            <a:endParaRPr lang="en-US" altLang="ko-K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pin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설정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버튼의 값 읽기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시리얼 모니터로 출력 확인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스위치의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이면 음 출력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// PULL DOWN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저항이므로 버튼을 누르면 값이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HIGH(1)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변경됨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swValue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== HIGH) 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tone(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notes, 50);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//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음 하나를 출력하고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delay(700);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11092" y="0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749121" cy="69681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5: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0" y="3159359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029" y="843939"/>
            <a:ext cx="82814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/>
              <a:t>저항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(10K),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804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139653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Fritzing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"/>
          <a:stretch/>
        </p:blipFill>
        <p:spPr>
          <a:xfrm>
            <a:off x="2118238" y="619753"/>
            <a:ext cx="5257169" cy="61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</a:rPr>
              <a:t>피에조</a:t>
            </a:r>
            <a:r>
              <a:rPr lang="ko-KR" altLang="en-US" b="1" dirty="0">
                <a:latin typeface="+mj-ea"/>
              </a:rPr>
              <a:t> </a:t>
            </a:r>
            <a:r>
              <a:rPr lang="ko-KR" altLang="en-US" b="1" dirty="0" err="1">
                <a:latin typeface="+mj-ea"/>
              </a:rPr>
              <a:t>부저</a:t>
            </a:r>
            <a:r>
              <a:rPr lang="ko-KR" altLang="en-US" b="1">
                <a:latin typeface="+mj-ea"/>
              </a:rPr>
              <a:t>  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491923" y="1140021"/>
            <a:ext cx="8160153" cy="34146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다양한 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 </a:t>
            </a:r>
            <a:r>
              <a:rPr lang="ko-KR" altLang="en-US" dirty="0"/>
              <a:t>전기 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흘려주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dirty="0"/>
              <a:t>     면 그 </a:t>
            </a:r>
            <a:r>
              <a:rPr lang="ko-KR" altLang="en-US" b="1" dirty="0"/>
              <a:t>주파수 대로 단순한 소리 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3" y="4714233"/>
            <a:ext cx="1937328" cy="1733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5" y="4413201"/>
            <a:ext cx="2820457" cy="21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9" y="1153569"/>
            <a:ext cx="7467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1282" y="673667"/>
            <a:ext cx="8261435" cy="604780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pitches.h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= {8, 9, 10}; // Switch 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주파수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도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레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미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notes[] = {NOTE_C5, NOTE_D5, NOTE_F5};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// for 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문에 따라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푸시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버튼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pin 3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개 설정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&lt;3;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]) == HIGH)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tone(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], 100); // 0.1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초동안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delay(100);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noTone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piezoPin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ko-KR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피에조</a:t>
            </a: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출력 멈춤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4A857-6338-5042-9C02-B0BFF590BB77}"/>
              </a:ext>
            </a:extLst>
          </p:cNvPr>
          <p:cNvSpPr txBox="1"/>
          <p:nvPr/>
        </p:nvSpPr>
        <p:spPr>
          <a:xfrm>
            <a:off x="441282" y="136524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66620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1364975" y="792222"/>
            <a:ext cx="6581553" cy="59292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DD7E18-66D6-0843-A997-097D46C2C353}"/>
              </a:ext>
            </a:extLst>
          </p:cNvPr>
          <p:cNvSpPr/>
          <p:nvPr/>
        </p:nvSpPr>
        <p:spPr>
          <a:xfrm>
            <a:off x="1214000" y="235319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97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121560" y="325870"/>
            <a:ext cx="8160099" cy="1643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물질에 전기적 신호를  주면 늘었다 줄었다 하는 현상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3" y="4676462"/>
            <a:ext cx="6255448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25" y="1708995"/>
            <a:ext cx="5119536" cy="2025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4DE14-7172-D048-95C4-3E2B276E0BE5}"/>
              </a:ext>
            </a:extLst>
          </p:cNvPr>
          <p:cNvSpPr/>
          <p:nvPr/>
        </p:nvSpPr>
        <p:spPr>
          <a:xfrm>
            <a:off x="60779" y="3885170"/>
            <a:ext cx="9022441" cy="58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307523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함수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7900" y="1103033"/>
            <a:ext cx="8417490" cy="52533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   동시에 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135012"/>
            <a:ext cx="76678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헤드 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C:\Users\</a:t>
            </a:r>
            <a:r>
              <a:rPr lang="ko-KR" altLang="en-US" dirty="0"/>
              <a:t>사용자명</a:t>
            </a:r>
            <a:r>
              <a:rPr lang="en-US" altLang="ko-KR" dirty="0"/>
              <a:t>\</a:t>
            </a:r>
            <a:r>
              <a:rPr lang="en" altLang="ko-KR" dirty="0"/>
              <a:t>Documents\Arduino\music </a:t>
            </a:r>
            <a:r>
              <a:rPr lang="ko-KR" altLang="en-US" dirty="0"/>
              <a:t>폴더에 복사하여 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2268638" y="1536224"/>
            <a:ext cx="4820126" cy="51852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j-ea"/>
              </a:rPr>
              <a:t>아두이노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피에조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부저</a:t>
            </a:r>
            <a:r>
              <a:rPr lang="ko-KR" altLang="en-US" sz="2400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663"/>
            <a:ext cx="9144000" cy="50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23849" y="50164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</a:rPr>
              <a:t>음악 연주 </a:t>
            </a:r>
            <a:r>
              <a:rPr lang="en-US" altLang="ko-KR" sz="2400" dirty="0">
                <a:latin typeface="+mj-ea"/>
              </a:rPr>
              <a:t>: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학교종이</a:t>
            </a:r>
            <a:r>
              <a:rPr lang="ko-KR" altLang="en-US" sz="2400" dirty="0">
                <a:latin typeface="+mj-ea"/>
              </a:rPr>
              <a:t> </a:t>
            </a:r>
            <a:r>
              <a:rPr lang="ko-KR" altLang="en-US" sz="2400" dirty="0" err="1">
                <a:latin typeface="+mj-ea"/>
              </a:rPr>
              <a:t>땡땡땡</a:t>
            </a:r>
            <a:r>
              <a:rPr lang="ko-KR" altLang="en-US" sz="2400" dirty="0">
                <a:latin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BC3C8-D6AE-F445-9225-6826A3882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b="16501"/>
          <a:stretch/>
        </p:blipFill>
        <p:spPr>
          <a:xfrm>
            <a:off x="91440" y="1381754"/>
            <a:ext cx="9052560" cy="3418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13FF8-06DA-664B-90E1-9D0404C9415F}"/>
              </a:ext>
            </a:extLst>
          </p:cNvPr>
          <p:cNvSpPr txBox="1"/>
          <p:nvPr/>
        </p:nvSpPr>
        <p:spPr>
          <a:xfrm>
            <a:off x="-80010" y="4745996"/>
            <a:ext cx="921758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spc="-300" dirty="0">
                <a:latin typeface="Courier New" panose="02070309020205020404" pitchFamily="49" charset="0"/>
                <a:cs typeface="Courier New" panose="02070309020205020404" pitchFamily="49" charset="0"/>
              </a:rPr>
              <a:t>{G,G,A,A,G,G,E,G,G,E,E,D,G,G,A,A,G,G,E,G,E,D,E,C}</a:t>
            </a:r>
            <a:endParaRPr kumimoji="1" lang="ko-KR" altLang="en-US" sz="2900" b="1" spc="-300" dirty="0"/>
          </a:p>
        </p:txBody>
      </p:sp>
    </p:spTree>
    <p:extLst>
      <p:ext uri="{BB962C8B-B14F-4D97-AF65-F5344CB8AC3E}">
        <p14:creationId xmlns:p14="http://schemas.microsoft.com/office/powerpoint/2010/main" val="1733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0029" y="24006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8711" y="936885"/>
            <a:ext cx="6418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Fritzing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4" y="2603432"/>
            <a:ext cx="5059591" cy="354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629B7E-13F9-2146-90FA-4E217BD0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r="323" b="8759"/>
          <a:stretch/>
        </p:blipFill>
        <p:spPr>
          <a:xfrm>
            <a:off x="5597236" y="2683300"/>
            <a:ext cx="3317920" cy="32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24533</TotalTime>
  <Words>1642</Words>
  <Application>Microsoft Macintosh PowerPoint</Application>
  <PresentationFormat>화면 슬라이드 쇼(4:3)</PresentationFormat>
  <Paragraphs>292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380</cp:revision>
  <cp:lastPrinted>2019-03-22T07:19:52Z</cp:lastPrinted>
  <dcterms:created xsi:type="dcterms:W3CDTF">2019-02-21T14:11:08Z</dcterms:created>
  <dcterms:modified xsi:type="dcterms:W3CDTF">2019-04-13T13:46:20Z</dcterms:modified>
</cp:coreProperties>
</file>